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2" r:id="rId4"/>
    <p:sldId id="267" r:id="rId5"/>
    <p:sldId id="260" r:id="rId6"/>
    <p:sldId id="257" r:id="rId7"/>
    <p:sldId id="259" r:id="rId8"/>
    <p:sldId id="263" r:id="rId9"/>
    <p:sldId id="269" r:id="rId10"/>
    <p:sldId id="273" r:id="rId11"/>
    <p:sldId id="270" r:id="rId12"/>
    <p:sldId id="265" r:id="rId13"/>
    <p:sldId id="804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CBDD3-6132-4088-8BDD-ABC4A284F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DC8A0-7736-4C65-A566-2C82F5A5F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BB71F-3146-44A3-AF02-0990C557D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234D8-672F-445F-BF4A-A3996715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0955E-AE33-425E-B13A-2C6794C6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29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0D7C-D3F8-42ED-9588-8B5C47F4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0C19F-333D-468B-BF89-947172F47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F38A6-A91C-4C08-8408-1666D7F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EEEA3-82E5-46F6-9C3F-C9646A9E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11927-1292-4B64-8C03-1E8DE56EF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4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94BF9-D41D-44D9-8F62-88156E99D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A7442-18D7-4E45-831F-855333CC4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E27A1-052B-462F-B8D8-2B7EDB4D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99994-6F57-4201-A5FD-1B40C4AF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8E05E-5190-4961-BCD4-B44DC3BA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8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7B08-67A4-488E-9C77-409DEBAF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83A0D-1F4D-41ED-95E9-9A04CFA50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CA6CE-7D0F-4327-B506-4AA026C2E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B1352-675B-473D-9028-258F3D80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F4E94-E84B-4204-9335-3E51630C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4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28AB-6EDD-406C-B8D3-FA612735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20563-ED67-4CE5-BEA3-E8DAAC467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A03CA-21E0-4003-9276-424B6691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F7D91-B693-4844-968C-D5620CC35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0665D-5441-4A98-9431-A2780FB0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54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C1D1-D35F-48E8-95AF-F8E2A8D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2392B-5234-4AFD-8018-CBE4665FF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E8C8A-EE15-4D1A-93C4-7EC3D0F57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D3BE8-FDD8-489E-8DC2-49D56830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57941-7DA2-48AD-AD4B-A17E0E92E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07543-E07A-4379-95D7-CF71B45E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31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184B2-5A8D-4938-BB02-2DF2CE9C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5949-123D-40D0-847C-F9B6FC36A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42C5E-5B1F-4EAA-9129-4D17E5E5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788F03-57ED-48A1-87A8-97039EC50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7ED7F-A2CC-49AB-86F2-228B9C031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309575-CC9C-40AC-A9F7-0A01090C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7860A-197D-44E6-8F7B-F881F41B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F4638-E9F8-4F37-90C2-06DE34DB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5A33-B664-4A94-915E-BC3DEF07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152ED-0310-4B0A-A514-032ED85E7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73C8C-B30B-476C-BC5C-8CEF17261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EE027-D83D-4E11-AB62-E14028ED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4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686D9-94B8-4706-B3AD-5D7417951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9582-E6F5-40B3-AAF7-5D67304A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DB7BB-D5BB-4DFF-A543-6F8E391B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4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0DEB-B428-4EE5-989E-9E5A3727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31B5-9F43-48C3-B754-9427DDAF8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68A54-D33B-4B70-B563-373AC455E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85129-EDC6-469A-B525-E06011FAB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0925A-598F-426A-B4E0-A2330C48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D3414-4B51-42B9-AB92-3EE16F38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7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A92E-2232-4C64-B359-95054856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B81D3-D55C-4616-B38D-47263E7D2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E3D3D-B03B-4C8B-A8F9-AF51A7A46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F77F4-360D-475A-86F5-0E6E0E10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BCEDD-68B7-4D8F-9AE4-40A12DE6E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59660-1867-4E56-84CB-E1F672FA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9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2A3F4-B311-4A95-B8AC-46EC5603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41E80-5B8B-430E-B2C4-84C14FDFD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4A912-7C41-4061-AD46-B63DD40D0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F8A7A-A005-4D64-AF96-6181F745390D}" type="datetimeFigureOut">
              <a:rPr lang="en-US" smtClean="0"/>
              <a:t>08/23/2019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4850-94A2-4E04-A386-E142CC26B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7286-DE44-4C2E-A09A-93A9CA06D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4E862-423F-4169-AD45-4A462077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0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631D33-DF95-4159-B02E-C2D8B5C3EAA8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Application of AI</a:t>
            </a:r>
          </a:p>
        </p:txBody>
      </p:sp>
    </p:spTree>
    <p:extLst>
      <p:ext uri="{BB962C8B-B14F-4D97-AF65-F5344CB8AC3E}">
        <p14:creationId xmlns:p14="http://schemas.microsoft.com/office/powerpoint/2010/main" val="281829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E351A-1A79-482A-95A8-F44233ED0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146050"/>
            <a:ext cx="9779000" cy="6565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C5034A-FEB6-437E-AB4E-CA48B1718367}"/>
              </a:ext>
            </a:extLst>
          </p:cNvPr>
          <p:cNvSpPr/>
          <p:nvPr/>
        </p:nvSpPr>
        <p:spPr>
          <a:xfrm>
            <a:off x="357343" y="3244334"/>
            <a:ext cx="506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fair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B5E7C-4DCB-415E-AC58-7BFEAD5B7279}"/>
              </a:ext>
            </a:extLst>
          </p:cNvPr>
          <p:cNvSpPr/>
          <p:nvPr/>
        </p:nvSpPr>
        <p:spPr>
          <a:xfrm>
            <a:off x="357343" y="5538801"/>
            <a:ext cx="636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poor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51DD1F-4543-4624-88C5-039A12B680BC}"/>
              </a:ext>
            </a:extLst>
          </p:cNvPr>
          <p:cNvSpPr/>
          <p:nvPr/>
        </p:nvSpPr>
        <p:spPr>
          <a:xfrm>
            <a:off x="292164" y="949867"/>
            <a:ext cx="701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2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1F5FEB-1BBF-4668-8C33-FD915C45D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8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C0301D-3D89-4A30-B951-C23EC8BA67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2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5AAAA-14BD-433D-B7D7-E25B29174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92" y="880110"/>
            <a:ext cx="9483416" cy="53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33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DCC334-CF5E-4273-8CAA-F4E0ADFB8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90" y="1535070"/>
            <a:ext cx="7957820" cy="5365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8350C0-0074-42B8-B164-831A0B63CC32}"/>
              </a:ext>
            </a:extLst>
          </p:cNvPr>
          <p:cNvSpPr/>
          <p:nvPr/>
        </p:nvSpPr>
        <p:spPr>
          <a:xfrm>
            <a:off x="4384402" y="714494"/>
            <a:ext cx="34233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Gene Editing</a:t>
            </a:r>
          </a:p>
        </p:txBody>
      </p:sp>
    </p:spTree>
    <p:extLst>
      <p:ext uri="{BB962C8B-B14F-4D97-AF65-F5344CB8AC3E}">
        <p14:creationId xmlns:p14="http://schemas.microsoft.com/office/powerpoint/2010/main" val="48656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041F3-EFB5-4DA5-AE25-EA409F6AA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18" y="964716"/>
            <a:ext cx="9516564" cy="53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7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4221E2-0DC4-410A-BD54-37082965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793750"/>
            <a:ext cx="8096250" cy="6134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A4D50D-7684-426A-B6C7-0CA6EA66A7BD}"/>
              </a:ext>
            </a:extLst>
          </p:cNvPr>
          <p:cNvSpPr txBox="1">
            <a:spLocks/>
          </p:cNvSpPr>
          <p:nvPr/>
        </p:nvSpPr>
        <p:spPr>
          <a:xfrm>
            <a:off x="1623318" y="-32592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Human Genome</a:t>
            </a:r>
          </a:p>
        </p:txBody>
      </p:sp>
    </p:spTree>
    <p:extLst>
      <p:ext uri="{BB962C8B-B14F-4D97-AF65-F5344CB8AC3E}">
        <p14:creationId xmlns:p14="http://schemas.microsoft.com/office/powerpoint/2010/main" val="3228698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E67808-8FC4-465E-AB38-EBED2D15E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68" y="1176793"/>
            <a:ext cx="5067572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3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2646B-9F70-4833-8FA7-FD744417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37" y="347662"/>
            <a:ext cx="61817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47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DE6FF-933D-4EF6-99ED-8770EA4E4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35" y="0"/>
            <a:ext cx="4321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68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3ED07-A92C-4083-8946-1C513019D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12" y="0"/>
            <a:ext cx="452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1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E3F12-9A6D-4EC5-9C7C-84D9EA12E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257175"/>
            <a:ext cx="106203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9ED71-E2EE-403E-9872-C63562FF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32" y="1"/>
            <a:ext cx="10123136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6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5DDC5-1C1B-450C-9BD5-6A578B48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18" y="1733974"/>
            <a:ext cx="8313963" cy="46558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949826-C018-4BAE-B6BD-4B918F2E4389}"/>
              </a:ext>
            </a:extLst>
          </p:cNvPr>
          <p:cNvSpPr/>
          <p:nvPr/>
        </p:nvSpPr>
        <p:spPr>
          <a:xfrm>
            <a:off x="3468380" y="714494"/>
            <a:ext cx="52553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In Vitro Fertilization</a:t>
            </a:r>
          </a:p>
        </p:txBody>
      </p:sp>
    </p:spTree>
    <p:extLst>
      <p:ext uri="{BB962C8B-B14F-4D97-AF65-F5344CB8AC3E}">
        <p14:creationId xmlns:p14="http://schemas.microsoft.com/office/powerpoint/2010/main" val="2687845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</TotalTime>
  <Words>13</Words>
  <Application>Microsoft Office PowerPoint</Application>
  <PresentationFormat>Widescreen</PresentationFormat>
  <Paragraphs>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27</cp:revision>
  <dcterms:created xsi:type="dcterms:W3CDTF">2019-08-12T04:58:17Z</dcterms:created>
  <dcterms:modified xsi:type="dcterms:W3CDTF">2019-08-23T23:16:05Z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2019-08-12T07:15:30.0404719Z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2019-08-12T07:15:30.0404719Z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